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58" r:id="rId4"/>
    <p:sldId id="260" r:id="rId5"/>
    <p:sldId id="269" r:id="rId6"/>
    <p:sldId id="261" r:id="rId7"/>
    <p:sldId id="262" r:id="rId8"/>
    <p:sldId id="263" r:id="rId9"/>
    <p:sldId id="271" r:id="rId10"/>
    <p:sldId id="270" r:id="rId11"/>
    <p:sldId id="265" r:id="rId12"/>
    <p:sldId id="272" r:id="rId13"/>
    <p:sldId id="273" r:id="rId14"/>
    <p:sldId id="275" r:id="rId15"/>
    <p:sldId id="264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2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10-25T22:18:54.817" idx="1">
    <p:pos x="5757" y="1321"/>
    <p:text/>
    <p:extLst>
      <p:ext uri="{C676402C-5697-4E1C-873F-D02D1690AC5C}">
        <p15:threadingInfo xmlns:p15="http://schemas.microsoft.com/office/powerpoint/2012/main" timeZoneBias="-360"/>
      </p:ext>
    </p:extLst>
  </p:cm>
  <p:cm authorId="1" dt="2013-10-25T22:26:44.371" idx="2">
    <p:pos x="10" y="10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5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2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5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1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9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76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5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1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AD0D0-0536-4821-ACEA-F20B35C02EA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4A11E-FC91-413D-87E6-4FDAC5C6B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0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gif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10" Type="http://schemas.openxmlformats.org/officeDocument/2006/relationships/image" Target="../media/image3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10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93" y="1599168"/>
            <a:ext cx="8188441" cy="55503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557" y="198783"/>
            <a:ext cx="2994338" cy="10156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শুভেচ্ছা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breeze.wav"/>
          </p:stSnd>
        </p:sndAc>
      </p:transition>
    </mc:Choice>
    <mc:Fallback xmlns="">
      <p:transition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3352" y="334851"/>
            <a:ext cx="6065950" cy="1197735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703" y="2060620"/>
            <a:ext cx="9824338" cy="3387143"/>
          </a:xfrm>
        </p:spPr>
        <p:txBody>
          <a:bodyPr>
            <a:no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আব্দুল কাদের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এনায়েতপুর ইসলামিয়া দাখিল মাদ্রাসা।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গোমস্তাপুর,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চাঁপাইনবাবগঞ্জ।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23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0930" y="386366"/>
            <a:ext cx="4165848" cy="121556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0930" y="1619759"/>
            <a:ext cx="9144000" cy="3961743"/>
          </a:xfrm>
        </p:spPr>
        <p:txBody>
          <a:bodyPr>
            <a:noAutofit/>
          </a:bodyPr>
          <a:lstStyle/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 ৮ম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সাধারণ বিজ্ঞান</a:t>
            </a:r>
          </a:p>
          <a:p>
            <a:pPr algn="l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অধ্যায়-২০</a:t>
            </a:r>
          </a:p>
          <a:p>
            <a:pPr algn="l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6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54" y="3489732"/>
            <a:ext cx="2561223" cy="15814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54" y="625491"/>
            <a:ext cx="3086216" cy="18416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051" y="627816"/>
            <a:ext cx="2994447" cy="1839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407" y="3483232"/>
            <a:ext cx="2712813" cy="15879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997" y="3486481"/>
            <a:ext cx="2457450" cy="15879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52344" y="2730320"/>
            <a:ext cx="160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ব্যাঙ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61110" y="2732417"/>
            <a:ext cx="2021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পদ্ম গোখরা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0461" y="2730321"/>
            <a:ext cx="166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কাতল মাছ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62203" y="5245861"/>
            <a:ext cx="1609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41642" y="5245860"/>
            <a:ext cx="1455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প্রজাপতি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4562" y="524586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শালিক পাখি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499" y="625491"/>
            <a:ext cx="2907206" cy="18416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037" y="3486481"/>
            <a:ext cx="2286000" cy="15879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55037" y="5245860"/>
            <a:ext cx="1481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97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2389" y="2113612"/>
            <a:ext cx="66647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প্রাণী (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শ্রেণিবিভাগ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2389" y="502276"/>
            <a:ext cx="4108361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550017" y="3309871"/>
            <a:ext cx="740558" cy="334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9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324" y="-783710"/>
            <a:ext cx="9144000" cy="2387600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0214" y="2314150"/>
            <a:ext cx="9144000" cy="1655762"/>
          </a:xfrm>
        </p:spPr>
        <p:txBody>
          <a:bodyPr>
            <a:normAutofit fontScale="92500" lnSpcReduction="20000"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মেরুদন্ডী প্রাণী কি তা বলতে পারবে। </a:t>
            </a:r>
          </a:p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প্রাণীর শ্রেণীবিভাগ করতে পারবে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bn-BD" sz="3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প্রাণীর বৈশিষ্ট্য বলতে পারবে 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7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968" y="3948100"/>
            <a:ext cx="2456900" cy="18594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6" y="3948100"/>
            <a:ext cx="3203427" cy="18594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6" y="1106716"/>
            <a:ext cx="3203427" cy="21409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67" y="1106716"/>
            <a:ext cx="2456900" cy="21409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745" y="1188042"/>
            <a:ext cx="2495550" cy="19782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7681" y="83087"/>
            <a:ext cx="379669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লক্ষ্য কর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65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7054" y="1800233"/>
            <a:ext cx="7383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প্রাণী কি বল। </a:t>
            </a:r>
          </a:p>
          <a:p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1341" y="259308"/>
            <a:ext cx="3425588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665927" y="1944710"/>
            <a:ext cx="481127" cy="2175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91303" y="1515291"/>
            <a:ext cx="1739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২ মিঃ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3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84" y="1884373"/>
            <a:ext cx="2619375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159" y="4620154"/>
            <a:ext cx="2143125" cy="17103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45" y="4197506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19" y="2277647"/>
            <a:ext cx="3048000" cy="1495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2" y="2277647"/>
            <a:ext cx="3028950" cy="151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492" y="284173"/>
            <a:ext cx="285750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31" y="4186823"/>
            <a:ext cx="2466975" cy="1847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31" y="235708"/>
            <a:ext cx="3028950" cy="1514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79" y="235707"/>
            <a:ext cx="3028950" cy="15144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64377" y="6448423"/>
            <a:ext cx="5311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মৎস্যকুল প্রাণী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75" y="1131454"/>
            <a:ext cx="3748729" cy="26449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76" y="1131454"/>
            <a:ext cx="4019625" cy="26449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8056" y="5576552"/>
            <a:ext cx="2949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উভচর প্রাণী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67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5162" y="5112913"/>
            <a:ext cx="70705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6082" y="138038"/>
            <a:ext cx="5445456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জোড়ায় কাজ</a:t>
            </a:r>
            <a:endParaRPr lang="en-US" sz="4000" dirty="0"/>
          </a:p>
        </p:txBody>
      </p:sp>
      <p:sp>
        <p:nvSpPr>
          <p:cNvPr id="3" name="Right Arrow 2"/>
          <p:cNvSpPr/>
          <p:nvPr/>
        </p:nvSpPr>
        <p:spPr>
          <a:xfrm>
            <a:off x="2176530" y="2317893"/>
            <a:ext cx="798490" cy="344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416209" y="1060174"/>
            <a:ext cx="1431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 মিঃ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5020" y="4927053"/>
            <a:ext cx="774449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36514" y="2317893"/>
            <a:ext cx="6039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/>
              <a:t>মেরুদন্ডী প্রাণীর </a:t>
            </a:r>
            <a:r>
              <a:rPr lang="bn-BD" sz="2800" dirty="0" smtClean="0"/>
              <a:t>শ্রেণীবিভাগ</a:t>
            </a:r>
            <a:r>
              <a:rPr lang="en-US" sz="2800" dirty="0" smtClean="0"/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 লিখ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587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56" y="728997"/>
            <a:ext cx="2657475" cy="1724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799" y="782323"/>
            <a:ext cx="2876550" cy="1590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75" y="714710"/>
            <a:ext cx="2200275" cy="2076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75" y="3396535"/>
            <a:ext cx="2552700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96" y="3072685"/>
            <a:ext cx="2340735" cy="2207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799" y="3072684"/>
            <a:ext cx="2466975" cy="22076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96225" y="5924282"/>
            <a:ext cx="312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সরীসৃপ প্রাণী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3101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6" y="368808"/>
            <a:ext cx="2477839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195" y="2889625"/>
            <a:ext cx="2935149" cy="2322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35" y="2889625"/>
            <a:ext cx="2477840" cy="23263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8" y="2889625"/>
            <a:ext cx="2469256" cy="2322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8" y="368807"/>
            <a:ext cx="2469255" cy="1905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195" y="414367"/>
            <a:ext cx="2935149" cy="18594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27290" y="5828414"/>
            <a:ext cx="2382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2800" dirty="0" smtClean="0"/>
              <a:t>পক্ষীকুল প্রাণী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60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20" y="2768958"/>
            <a:ext cx="2803371" cy="24083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91" y="2768959"/>
            <a:ext cx="3249197" cy="24083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6" y="2768958"/>
            <a:ext cx="3015205" cy="24083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91" y="151727"/>
            <a:ext cx="3249197" cy="19380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20" y="220883"/>
            <a:ext cx="2803370" cy="18689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6" y="220884"/>
            <a:ext cx="3015205" cy="18689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62894" y="5975798"/>
            <a:ext cx="2614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স্তন্যপায়ী প্রাণী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62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9548" y="36229"/>
            <a:ext cx="6244703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দলীয় কাজ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3466215" y="4266673"/>
            <a:ext cx="5991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প্রাণী দুইটির দুটি করে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 লিখ।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821808" y="4862092"/>
            <a:ext cx="992777" cy="3788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040969" y="1558344"/>
            <a:ext cx="1867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৭ মিনিট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172" y="1743010"/>
            <a:ext cx="2658086" cy="18716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582" y="1743010"/>
            <a:ext cx="2878345" cy="1871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5775" y="3966693"/>
            <a:ext cx="1764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 ০১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04586" y="3966693"/>
            <a:ext cx="1725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 ০২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3" grpId="0" animBg="1"/>
      <p:bldP spid="4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7301" y="125844"/>
            <a:ext cx="6748530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6992" y="1790164"/>
            <a:ext cx="66712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মেরুদন্ডী প্রাণী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কাকে বলে?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 কত প্রকার?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117763" y="1790164"/>
            <a:ext cx="981739" cy="470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117763" y="2390503"/>
            <a:ext cx="981739" cy="405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17763" y="2926531"/>
            <a:ext cx="921577" cy="4044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1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4277" y="337650"/>
            <a:ext cx="5203065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34638" y="3113706"/>
            <a:ext cx="67810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অর্থনীতিতে মৎস্যকুলের ভূমিকা আলোচনা কর লিখ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155370" y="3113706"/>
            <a:ext cx="952485" cy="380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6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reen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965" y="2213215"/>
            <a:ext cx="7342536" cy="5582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24" y="119579"/>
            <a:ext cx="10779617" cy="197772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1550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154</Words>
  <Application>Microsoft Office PowerPoint</Application>
  <PresentationFormat>Widescreen</PresentationFormat>
  <Paragraphs>58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শিক্ষক পরিচিতি </vt:lpstr>
      <vt:lpstr>পাঠ পরিচিতি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200</cp:revision>
  <dcterms:created xsi:type="dcterms:W3CDTF">2013-10-25T03:41:36Z</dcterms:created>
  <dcterms:modified xsi:type="dcterms:W3CDTF">2013-10-30T03:11:22Z</dcterms:modified>
</cp:coreProperties>
</file>